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21"/>
    <p:restoredTop sz="74689"/>
  </p:normalViewPr>
  <p:slideViewPr>
    <p:cSldViewPr snapToGrid="0" snapToObjects="1">
      <p:cViewPr varScale="1">
        <p:scale>
          <a:sx n="51" d="100"/>
          <a:sy n="51" d="100"/>
        </p:scale>
        <p:origin x="20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4290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414943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946401"/>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
        <p:nvSpPr>
          <p:cNvPr id="3" name="Oval 2">
            <a:extLst>
              <a:ext uri="{FF2B5EF4-FFF2-40B4-BE49-F238E27FC236}">
                <a16:creationId xmlns:a16="http://schemas.microsoft.com/office/drawing/2014/main" id="{B9FBEBF2-5D2E-DC44-8CA9-730D1B9EF6D5}"/>
              </a:ext>
            </a:extLst>
          </p:cNvPr>
          <p:cNvSpPr/>
          <p:nvPr/>
        </p:nvSpPr>
        <p:spPr>
          <a:xfrm>
            <a:off x="7859949" y="5174678"/>
            <a:ext cx="528305" cy="486821"/>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251B07-1993-0746-ACD9-31F914D151C4}"/>
              </a:ext>
            </a:extLst>
          </p:cNvPr>
          <p:cNvSpPr txBox="1"/>
          <p:nvPr/>
        </p:nvSpPr>
        <p:spPr>
          <a:xfrm>
            <a:off x="7947611" y="5206364"/>
            <a:ext cx="834887" cy="369332"/>
          </a:xfrm>
          <a:prstGeom prst="rect">
            <a:avLst/>
          </a:prstGeom>
          <a:noFill/>
        </p:spPr>
        <p:txBody>
          <a:bodyPr wrap="square" rtlCol="0">
            <a:spAutoFit/>
          </a:bodyPr>
          <a:lstStyle/>
          <a:p>
            <a:r>
              <a:rPr lang="en-US" dirty="0">
                <a:latin typeface="Cambria" panose="02040503050406030204" pitchFamily="18" charset="0"/>
              </a:rPr>
              <a:t>P</a:t>
            </a:r>
            <a:r>
              <a:rPr lang="en-US" baseline="-25000" dirty="0">
                <a:latin typeface="Cambria" panose="02040503050406030204" pitchFamily="18" charset="0"/>
              </a:rPr>
              <a:t>i</a:t>
            </a:r>
            <a:endParaRPr lang="en-US" dirty="0">
              <a:latin typeface="Cambria" panose="02040503050406030204" pitchFamily="18" charset="0"/>
            </a:endParaRPr>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P spid="3"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725</TotalTime>
  <Words>2420</Words>
  <Application>Microsoft Macintosh PowerPoint</Application>
  <PresentationFormat>Widescreen</PresentationFormat>
  <Paragraphs>243</Paragraphs>
  <Slides>25</Slides>
  <Notes>19</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19</cp:revision>
  <dcterms:created xsi:type="dcterms:W3CDTF">2019-12-04T05:14:47Z</dcterms:created>
  <dcterms:modified xsi:type="dcterms:W3CDTF">2019-12-05T05:20:28Z</dcterms:modified>
</cp:coreProperties>
</file>